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Default Extension="svg" ContentType="image/sv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70" r:id="rId5"/>
    <p:sldId id="271" r:id="rId6"/>
    <p:sldId id="272" r:id="rId7"/>
    <p:sldId id="273" r:id="rId8"/>
    <p:sldId id="283" r:id="rId9"/>
    <p:sldId id="280" r:id="rId10"/>
    <p:sldId id="281" r:id="rId11"/>
    <p:sldId id="274" r:id="rId12"/>
    <p:sldId id="282" r:id="rId13"/>
    <p:sldId id="275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35" autoAdjust="0"/>
    <p:restoredTop sz="94660"/>
  </p:normalViewPr>
  <p:slideViewPr>
    <p:cSldViewPr snapToGrid="0">
      <p:cViewPr varScale="1">
        <p:scale>
          <a:sx n="71" d="100"/>
          <a:sy n="71" d="100"/>
        </p:scale>
        <p:origin x="-15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FA8B2-7095-423F-A3A4-579D41EBA18D}" type="doc">
      <dgm:prSet loTypeId="urn:microsoft.com/office/officeart/2018/5/layout/IconCircleLabelList" loCatId="icon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8E70D058-3373-4396-83AD-126FBF88F0E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pt-PT" dirty="0"/>
            <a:t>Abranger todos os conhecimentos adquiridos </a:t>
          </a:r>
          <a:endParaRPr lang="en-US" dirty="0"/>
        </a:p>
      </dgm:t>
    </dgm:pt>
    <dgm:pt modelId="{D1CE2BE6-FC80-4BB6-9507-0E436B941058}" type="parTrans" cxnId="{E90F0F18-9C2A-470E-9BE6-66245A3DD8F7}">
      <dgm:prSet/>
      <dgm:spPr/>
      <dgm:t>
        <a:bodyPr/>
        <a:lstStyle/>
        <a:p>
          <a:endParaRPr lang="en-US"/>
        </a:p>
      </dgm:t>
    </dgm:pt>
    <dgm:pt modelId="{5ECD0138-BD70-47F8-9159-5DD121854304}" type="sibTrans" cxnId="{E90F0F18-9C2A-470E-9BE6-66245A3DD8F7}">
      <dgm:prSet/>
      <dgm:spPr/>
      <dgm:t>
        <a:bodyPr/>
        <a:lstStyle/>
        <a:p>
          <a:endParaRPr lang="en-US"/>
        </a:p>
      </dgm:t>
    </dgm:pt>
    <dgm:pt modelId="{D612FFEE-4C00-494C-A992-A7479D1C880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dirty="0"/>
        </a:p>
      </dgm:t>
    </dgm:pt>
    <dgm:pt modelId="{BB8C5C2A-5B5F-4B02-A841-9520FC918723}" type="parTrans" cxnId="{0FFD35CE-635D-4525-BF77-58E588DD914C}">
      <dgm:prSet/>
      <dgm:spPr/>
      <dgm:t>
        <a:bodyPr/>
        <a:lstStyle/>
        <a:p>
          <a:endParaRPr lang="en-US"/>
        </a:p>
      </dgm:t>
    </dgm:pt>
    <dgm:pt modelId="{9AB58076-FAB4-4C48-8330-434726DBCBCE}" type="sibTrans" cxnId="{0FFD35CE-635D-4525-BF77-58E588DD914C}">
      <dgm:prSet/>
      <dgm:spPr/>
      <dgm:t>
        <a:bodyPr/>
        <a:lstStyle/>
        <a:p>
          <a:endParaRPr lang="en-US"/>
        </a:p>
      </dgm:t>
    </dgm:pt>
    <dgm:pt modelId="{EF62313A-8CD1-4047-A54A-9D023F8678F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pt-PT"/>
            <a:t>Fazer uma aplicação para uma biblioteca de uma escola</a:t>
          </a:r>
          <a:endParaRPr lang="en-US"/>
        </a:p>
      </dgm:t>
    </dgm:pt>
    <dgm:pt modelId="{A29001F6-E5CA-4FC3-96F3-DFF94999D79C}" type="parTrans" cxnId="{039C475B-B6CE-4B33-A5B4-55CC50311CA6}">
      <dgm:prSet/>
      <dgm:spPr/>
      <dgm:t>
        <a:bodyPr/>
        <a:lstStyle/>
        <a:p>
          <a:endParaRPr lang="en-US"/>
        </a:p>
      </dgm:t>
    </dgm:pt>
    <dgm:pt modelId="{68826712-7EDB-4D67-857C-25E688DC8448}" type="sibTrans" cxnId="{039C475B-B6CE-4B33-A5B4-55CC50311CA6}">
      <dgm:prSet/>
      <dgm:spPr/>
      <dgm:t>
        <a:bodyPr/>
        <a:lstStyle/>
        <a:p>
          <a:endParaRPr lang="en-US"/>
        </a:p>
      </dgm:t>
    </dgm:pt>
    <dgm:pt modelId="{DFC135AA-405A-4C10-B69D-B10111D8F45E}" type="pres">
      <dgm:prSet presAssocID="{48EFA8B2-7095-423F-A3A4-579D41EBA18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2A4BE847-C56A-4C11-B8C2-0857D510C1BF}" type="pres">
      <dgm:prSet presAssocID="{8E70D058-3373-4396-83AD-126FBF88F0E5}" presName="compNode" presStyleCnt="0"/>
      <dgm:spPr/>
    </dgm:pt>
    <dgm:pt modelId="{B2548D22-AA55-482D-A2E9-E1BF7273B751}" type="pres">
      <dgm:prSet presAssocID="{8E70D058-3373-4396-83AD-126FBF88F0E5}" presName="iconBgRect" presStyleLbl="bgShp" presStyleIdx="0" presStyleCnt="3"/>
      <dgm:spPr/>
    </dgm:pt>
    <dgm:pt modelId="{948C966A-8694-4FDC-A30A-9748DDD7F60A}" type="pres">
      <dgm:prSet presAssocID="{8E70D058-3373-4396-83AD-126FBF88F0E5}" presName="iconRect" presStyleLbl="node1" presStyleIdx="0" presStyleCnt="3" custLinFactNeighborX="3455" custLinFactNeighborY="-40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xmlns="" id="0" name="" descr="Head with Gears"/>
        </a:ext>
      </dgm:extLst>
    </dgm:pt>
    <dgm:pt modelId="{D76731A7-7485-4680-A809-7D91FBC67E52}" type="pres">
      <dgm:prSet presAssocID="{8E70D058-3373-4396-83AD-126FBF88F0E5}" presName="spaceRect" presStyleCnt="0"/>
      <dgm:spPr/>
    </dgm:pt>
    <dgm:pt modelId="{8428BFC2-C29E-402B-8C11-D102F0E14CDC}" type="pres">
      <dgm:prSet presAssocID="{8E70D058-3373-4396-83AD-126FBF88F0E5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PT"/>
        </a:p>
      </dgm:t>
    </dgm:pt>
    <dgm:pt modelId="{1226EA51-F1B9-479A-8AAE-676F8308721A}" type="pres">
      <dgm:prSet presAssocID="{5ECD0138-BD70-47F8-9159-5DD121854304}" presName="sibTrans" presStyleCnt="0"/>
      <dgm:spPr/>
    </dgm:pt>
    <dgm:pt modelId="{1AAA7C15-06F6-44FB-9F19-A8847419C0DB}" type="pres">
      <dgm:prSet presAssocID="{D612FFEE-4C00-494C-A992-A7479D1C8804}" presName="compNode" presStyleCnt="0"/>
      <dgm:spPr/>
    </dgm:pt>
    <dgm:pt modelId="{83A2F0D1-1019-48A7-B77E-CAE8A6946394}" type="pres">
      <dgm:prSet presAssocID="{D612FFEE-4C00-494C-A992-A7479D1C8804}" presName="iconBgRect" presStyleLbl="bgShp" presStyleIdx="1" presStyleCnt="3" custFlipVert="1" custFlipHor="1" custScaleX="16299" custScaleY="36922" custLinFactX="52424" custLinFactNeighborX="100000" custLinFactNeighborY="16061"/>
      <dgm:spPr/>
    </dgm:pt>
    <dgm:pt modelId="{F47775E6-8179-46C2-9363-4531D32E7E4B}" type="pres">
      <dgm:prSet presAssocID="{D612FFEE-4C00-494C-A992-A7479D1C8804}" presName="iconRect" presStyleLbl="node1" presStyleIdx="1" presStyleCnt="3" custFlipVert="0" custFlipHor="0" custScaleX="4466" custScaleY="58357" custLinFactX="113025" custLinFactNeighborX="200000" custLinFactNeighborY="4545"/>
      <dgm:spPr/>
    </dgm:pt>
    <dgm:pt modelId="{37AB08A5-F650-4537-829B-7876CB0ADB38}" type="pres">
      <dgm:prSet presAssocID="{D612FFEE-4C00-494C-A992-A7479D1C8804}" presName="spaceRect" presStyleCnt="0"/>
      <dgm:spPr/>
    </dgm:pt>
    <dgm:pt modelId="{228197D2-6082-4A41-A6C3-610B0D77DCD6}" type="pres">
      <dgm:prSet presAssocID="{D612FFEE-4C00-494C-A992-A7479D1C8804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PT"/>
        </a:p>
      </dgm:t>
    </dgm:pt>
    <dgm:pt modelId="{CEAD1BC8-A4FF-4576-8033-666F77C82DE4}" type="pres">
      <dgm:prSet presAssocID="{9AB58076-FAB4-4C48-8330-434726DBCBCE}" presName="sibTrans" presStyleCnt="0"/>
      <dgm:spPr/>
    </dgm:pt>
    <dgm:pt modelId="{A19BED83-53CF-4590-9F8A-2623CBB6D280}" type="pres">
      <dgm:prSet presAssocID="{EF62313A-8CD1-4047-A54A-9D023F8678FE}" presName="compNode" presStyleCnt="0"/>
      <dgm:spPr/>
    </dgm:pt>
    <dgm:pt modelId="{82663D89-8DA7-459A-B292-8DCFF31934D8}" type="pres">
      <dgm:prSet presAssocID="{EF62313A-8CD1-4047-A54A-9D023F8678FE}" presName="iconBgRect" presStyleLbl="bgShp" presStyleIdx="2" presStyleCnt="3"/>
      <dgm:spPr/>
    </dgm:pt>
    <dgm:pt modelId="{47E756C5-72DE-4DC7-B7AD-9C298916A7C9}" type="pres">
      <dgm:prSet presAssocID="{EF62313A-8CD1-4047-A54A-9D023F8678FE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xmlns="" id="0" name="" descr="Smart Phone"/>
        </a:ext>
      </dgm:extLst>
    </dgm:pt>
    <dgm:pt modelId="{41281349-69D8-4A8B-AD3E-6F29E7A17C02}" type="pres">
      <dgm:prSet presAssocID="{EF62313A-8CD1-4047-A54A-9D023F8678FE}" presName="spaceRect" presStyleCnt="0"/>
      <dgm:spPr/>
    </dgm:pt>
    <dgm:pt modelId="{A3BF8261-B647-44D1-B957-19E4DEA3CAC1}" type="pres">
      <dgm:prSet presAssocID="{EF62313A-8CD1-4047-A54A-9D023F8678FE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4019C78F-8E23-4A8F-A29E-3B1192DE9CCA}" type="presOf" srcId="{8E70D058-3373-4396-83AD-126FBF88F0E5}" destId="{8428BFC2-C29E-402B-8C11-D102F0E14CDC}" srcOrd="0" destOrd="0" presId="urn:microsoft.com/office/officeart/2018/5/layout/IconCircleLabelList"/>
    <dgm:cxn modelId="{A5CF77E6-5AD7-44E5-A842-9E94D658F053}" type="presOf" srcId="{EF62313A-8CD1-4047-A54A-9D023F8678FE}" destId="{A3BF8261-B647-44D1-B957-19E4DEA3CAC1}" srcOrd="0" destOrd="0" presId="urn:microsoft.com/office/officeart/2018/5/layout/IconCircleLabelList"/>
    <dgm:cxn modelId="{E90F0F18-9C2A-470E-9BE6-66245A3DD8F7}" srcId="{48EFA8B2-7095-423F-A3A4-579D41EBA18D}" destId="{8E70D058-3373-4396-83AD-126FBF88F0E5}" srcOrd="0" destOrd="0" parTransId="{D1CE2BE6-FC80-4BB6-9507-0E436B941058}" sibTransId="{5ECD0138-BD70-47F8-9159-5DD121854304}"/>
    <dgm:cxn modelId="{E3521DE8-C941-41EA-839A-8B0CE3E35A3A}" type="presOf" srcId="{D612FFEE-4C00-494C-A992-A7479D1C8804}" destId="{228197D2-6082-4A41-A6C3-610B0D77DCD6}" srcOrd="0" destOrd="0" presId="urn:microsoft.com/office/officeart/2018/5/layout/IconCircleLabelList"/>
    <dgm:cxn modelId="{0FFD35CE-635D-4525-BF77-58E588DD914C}" srcId="{48EFA8B2-7095-423F-A3A4-579D41EBA18D}" destId="{D612FFEE-4C00-494C-A992-A7479D1C8804}" srcOrd="1" destOrd="0" parTransId="{BB8C5C2A-5B5F-4B02-A841-9520FC918723}" sibTransId="{9AB58076-FAB4-4C48-8330-434726DBCBCE}"/>
    <dgm:cxn modelId="{039C475B-B6CE-4B33-A5B4-55CC50311CA6}" srcId="{48EFA8B2-7095-423F-A3A4-579D41EBA18D}" destId="{EF62313A-8CD1-4047-A54A-9D023F8678FE}" srcOrd="2" destOrd="0" parTransId="{A29001F6-E5CA-4FC3-96F3-DFF94999D79C}" sibTransId="{68826712-7EDB-4D67-857C-25E688DC8448}"/>
    <dgm:cxn modelId="{751BA987-FB04-4487-ADB2-1CC2C48C1048}" type="presOf" srcId="{48EFA8B2-7095-423F-A3A4-579D41EBA18D}" destId="{DFC135AA-405A-4C10-B69D-B10111D8F45E}" srcOrd="0" destOrd="0" presId="urn:microsoft.com/office/officeart/2018/5/layout/IconCircleLabelList"/>
    <dgm:cxn modelId="{FCC131F5-5AD2-4956-8059-E8AA035C3C69}" type="presParOf" srcId="{DFC135AA-405A-4C10-B69D-B10111D8F45E}" destId="{2A4BE847-C56A-4C11-B8C2-0857D510C1BF}" srcOrd="0" destOrd="0" presId="urn:microsoft.com/office/officeart/2018/5/layout/IconCircleLabelList"/>
    <dgm:cxn modelId="{03922871-DDC4-4015-877A-97B6E69B9287}" type="presParOf" srcId="{2A4BE847-C56A-4C11-B8C2-0857D510C1BF}" destId="{B2548D22-AA55-482D-A2E9-E1BF7273B751}" srcOrd="0" destOrd="0" presId="urn:microsoft.com/office/officeart/2018/5/layout/IconCircleLabelList"/>
    <dgm:cxn modelId="{9368AF22-37F4-4064-BADE-4C7D5E1A7096}" type="presParOf" srcId="{2A4BE847-C56A-4C11-B8C2-0857D510C1BF}" destId="{948C966A-8694-4FDC-A30A-9748DDD7F60A}" srcOrd="1" destOrd="0" presId="urn:microsoft.com/office/officeart/2018/5/layout/IconCircleLabelList"/>
    <dgm:cxn modelId="{F66402C0-A651-44A8-99C4-E047D6C95915}" type="presParOf" srcId="{2A4BE847-C56A-4C11-B8C2-0857D510C1BF}" destId="{D76731A7-7485-4680-A809-7D91FBC67E52}" srcOrd="2" destOrd="0" presId="urn:microsoft.com/office/officeart/2018/5/layout/IconCircleLabelList"/>
    <dgm:cxn modelId="{1EBE50DB-469B-4BFA-A7F7-6CD387328CD9}" type="presParOf" srcId="{2A4BE847-C56A-4C11-B8C2-0857D510C1BF}" destId="{8428BFC2-C29E-402B-8C11-D102F0E14CDC}" srcOrd="3" destOrd="0" presId="urn:microsoft.com/office/officeart/2018/5/layout/IconCircleLabelList"/>
    <dgm:cxn modelId="{C970B937-95D8-4C6A-9BB3-8325A27A1B47}" type="presParOf" srcId="{DFC135AA-405A-4C10-B69D-B10111D8F45E}" destId="{1226EA51-F1B9-479A-8AAE-676F8308721A}" srcOrd="1" destOrd="0" presId="urn:microsoft.com/office/officeart/2018/5/layout/IconCircleLabelList"/>
    <dgm:cxn modelId="{278C5DB5-0EF3-4BB9-9D4C-AD7B516F2840}" type="presParOf" srcId="{DFC135AA-405A-4C10-B69D-B10111D8F45E}" destId="{1AAA7C15-06F6-44FB-9F19-A8847419C0DB}" srcOrd="2" destOrd="0" presId="urn:microsoft.com/office/officeart/2018/5/layout/IconCircleLabelList"/>
    <dgm:cxn modelId="{A9B4BE88-FBD6-42F2-923E-562BD7D9FC42}" type="presParOf" srcId="{1AAA7C15-06F6-44FB-9F19-A8847419C0DB}" destId="{83A2F0D1-1019-48A7-B77E-CAE8A6946394}" srcOrd="0" destOrd="0" presId="urn:microsoft.com/office/officeart/2018/5/layout/IconCircleLabelList"/>
    <dgm:cxn modelId="{2798E2EA-0615-47D4-9D66-1B4294912C03}" type="presParOf" srcId="{1AAA7C15-06F6-44FB-9F19-A8847419C0DB}" destId="{F47775E6-8179-46C2-9363-4531D32E7E4B}" srcOrd="1" destOrd="0" presId="urn:microsoft.com/office/officeart/2018/5/layout/IconCircleLabelList"/>
    <dgm:cxn modelId="{563F9D0C-7509-4FE3-A672-AFD4F7D09734}" type="presParOf" srcId="{1AAA7C15-06F6-44FB-9F19-A8847419C0DB}" destId="{37AB08A5-F650-4537-829B-7876CB0ADB38}" srcOrd="2" destOrd="0" presId="urn:microsoft.com/office/officeart/2018/5/layout/IconCircleLabelList"/>
    <dgm:cxn modelId="{53E0EFD1-5E23-487E-A5D7-6E190B5BD97C}" type="presParOf" srcId="{1AAA7C15-06F6-44FB-9F19-A8847419C0DB}" destId="{228197D2-6082-4A41-A6C3-610B0D77DCD6}" srcOrd="3" destOrd="0" presId="urn:microsoft.com/office/officeart/2018/5/layout/IconCircleLabelList"/>
    <dgm:cxn modelId="{F9398A75-B2B3-4183-945F-47D85409B500}" type="presParOf" srcId="{DFC135AA-405A-4C10-B69D-B10111D8F45E}" destId="{CEAD1BC8-A4FF-4576-8033-666F77C82DE4}" srcOrd="3" destOrd="0" presId="urn:microsoft.com/office/officeart/2018/5/layout/IconCircleLabelList"/>
    <dgm:cxn modelId="{B049DD6A-77AE-425C-821E-2B2FA9549705}" type="presParOf" srcId="{DFC135AA-405A-4C10-B69D-B10111D8F45E}" destId="{A19BED83-53CF-4590-9F8A-2623CBB6D280}" srcOrd="4" destOrd="0" presId="urn:microsoft.com/office/officeart/2018/5/layout/IconCircleLabelList"/>
    <dgm:cxn modelId="{215E7C0C-B502-4CA6-BE36-969A0FB1E585}" type="presParOf" srcId="{A19BED83-53CF-4590-9F8A-2623CBB6D280}" destId="{82663D89-8DA7-459A-B292-8DCFF31934D8}" srcOrd="0" destOrd="0" presId="urn:microsoft.com/office/officeart/2018/5/layout/IconCircleLabelList"/>
    <dgm:cxn modelId="{BB7F2862-9B32-4FF2-95A0-13AF3D1CC243}" type="presParOf" srcId="{A19BED83-53CF-4590-9F8A-2623CBB6D280}" destId="{47E756C5-72DE-4DC7-B7AD-9C298916A7C9}" srcOrd="1" destOrd="0" presId="urn:microsoft.com/office/officeart/2018/5/layout/IconCircleLabelList"/>
    <dgm:cxn modelId="{CE656F29-DAA0-446C-95FE-08C265504BB3}" type="presParOf" srcId="{A19BED83-53CF-4590-9F8A-2623CBB6D280}" destId="{41281349-69D8-4A8B-AD3E-6F29E7A17C02}" srcOrd="2" destOrd="0" presId="urn:microsoft.com/office/officeart/2018/5/layout/IconCircleLabelList"/>
    <dgm:cxn modelId="{1B515CAA-7683-442E-92CE-B7AE89B8E4A4}" type="presParOf" srcId="{A19BED83-53CF-4590-9F8A-2623CBB6D280}" destId="{A3BF8261-B647-44D1-B957-19E4DEA3CAC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B2548D22-AA55-482D-A2E9-E1BF7273B751}">
      <dsp:nvSpPr>
        <dsp:cNvPr id="0" name=""/>
        <dsp:cNvSpPr/>
      </dsp:nvSpPr>
      <dsp:spPr>
        <a:xfrm>
          <a:off x="497399" y="829247"/>
          <a:ext cx="1269562" cy="1269562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48C966A-8694-4FDC-A30A-9748DDD7F60A}">
      <dsp:nvSpPr>
        <dsp:cNvPr id="0" name=""/>
        <dsp:cNvSpPr/>
      </dsp:nvSpPr>
      <dsp:spPr>
        <a:xfrm>
          <a:off x="793129" y="1096859"/>
          <a:ext cx="728437" cy="728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428BFC2-C29E-402B-8C11-D102F0E14CDC}">
      <dsp:nvSpPr>
        <dsp:cNvPr id="0" name=""/>
        <dsp:cNvSpPr/>
      </dsp:nvSpPr>
      <dsp:spPr>
        <a:xfrm>
          <a:off x="91555" y="2494247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t-PT" sz="1300" kern="1200" dirty="0"/>
            <a:t>Abranger todos os conhecimentos adquiridos </a:t>
          </a:r>
          <a:endParaRPr lang="en-US" sz="1300" kern="1200" dirty="0"/>
        </a:p>
      </dsp:txBody>
      <dsp:txXfrm>
        <a:off x="91555" y="2494247"/>
        <a:ext cx="2081250" cy="720000"/>
      </dsp:txXfrm>
    </dsp:sp>
    <dsp:sp modelId="{83A2F0D1-1019-48A7-B77E-CAE8A6946394}">
      <dsp:nvSpPr>
        <dsp:cNvPr id="0" name=""/>
        <dsp:cNvSpPr/>
      </dsp:nvSpPr>
      <dsp:spPr>
        <a:xfrm flipH="1" flipV="1">
          <a:off x="5409304" y="1233355"/>
          <a:ext cx="206925" cy="468747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47775E6-8179-46C2-9363-4531D32E7E4B}">
      <dsp:nvSpPr>
        <dsp:cNvPr id="0" name=""/>
        <dsp:cNvSpPr/>
      </dsp:nvSpPr>
      <dsp:spPr>
        <a:xfrm>
          <a:off x="5841574" y="1084385"/>
          <a:ext cx="32532" cy="425094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486838"/>
                <a:satOff val="-56741"/>
                <a:lumOff val="38888"/>
                <a:alphaOff val="0"/>
                <a:tint val="62000"/>
                <a:hueMod val="94000"/>
                <a:satMod val="140000"/>
                <a:lumMod val="110000"/>
              </a:schemeClr>
            </a:gs>
            <a:gs pos="100000">
              <a:schemeClr val="accent1">
                <a:shade val="50000"/>
                <a:hueOff val="486838"/>
                <a:satOff val="-56741"/>
                <a:lumOff val="38888"/>
                <a:alphaOff val="0"/>
                <a:tint val="84000"/>
                <a:satMod val="16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28197D2-6082-4A41-A6C3-610B0D77DCD6}">
      <dsp:nvSpPr>
        <dsp:cNvPr id="0" name=""/>
        <dsp:cNvSpPr/>
      </dsp:nvSpPr>
      <dsp:spPr>
        <a:xfrm>
          <a:off x="2537024" y="2294043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endParaRPr lang="en-US" sz="1300" kern="1200" dirty="0"/>
        </a:p>
      </dsp:txBody>
      <dsp:txXfrm>
        <a:off x="2537024" y="2294043"/>
        <a:ext cx="2081250" cy="720000"/>
      </dsp:txXfrm>
    </dsp:sp>
    <dsp:sp modelId="{82663D89-8DA7-459A-B292-8DCFF31934D8}">
      <dsp:nvSpPr>
        <dsp:cNvPr id="0" name=""/>
        <dsp:cNvSpPr/>
      </dsp:nvSpPr>
      <dsp:spPr>
        <a:xfrm>
          <a:off x="5388337" y="829247"/>
          <a:ext cx="1269562" cy="1269562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7E756C5-72DE-4DC7-B7AD-9C298916A7C9}">
      <dsp:nvSpPr>
        <dsp:cNvPr id="0" name=""/>
        <dsp:cNvSpPr/>
      </dsp:nvSpPr>
      <dsp:spPr>
        <a:xfrm>
          <a:off x="5658899" y="1099810"/>
          <a:ext cx="728437" cy="728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3BF8261-B647-44D1-B957-19E4DEA3CAC1}">
      <dsp:nvSpPr>
        <dsp:cNvPr id="0" name=""/>
        <dsp:cNvSpPr/>
      </dsp:nvSpPr>
      <dsp:spPr>
        <a:xfrm>
          <a:off x="4982493" y="2494247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t-PT" sz="1300" kern="1200"/>
            <a:t>Fazer uma aplicação para uma biblioteca de uma escola</a:t>
          </a:r>
          <a:endParaRPr lang="en-US" sz="1300" kern="1200"/>
        </a:p>
      </dsp:txBody>
      <dsp:txXfrm>
        <a:off x="4982493" y="2494247"/>
        <a:ext cx="20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1CB3F4-5490-4980-863A-C0B7F924A568}" type="datetime1">
              <a:rPr lang="pt-PT" smtClean="0"/>
              <a:pPr rtl="0"/>
              <a:t>18/06/2021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1FAA5-2D2D-4352-A7F5-5423D6686005}" type="slidenum">
              <a:rPr lang="pt-PT" smtClean="0"/>
              <a:pPr rtl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xmlns="" val="2735045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7C013-090F-4B26-BFCE-4E3D20C41C6D}" type="datetime1">
              <a:rPr lang="pt-PT" smtClean="0"/>
              <a:pPr/>
              <a:t>18/06/2021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D4AFE6-52F8-436F-9DAC-607E2BE5A99D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  <p:extLst>
      <p:ext uri="{BB962C8B-B14F-4D97-AF65-F5344CB8AC3E}">
        <p14:creationId xmlns:p14="http://schemas.microsoft.com/office/powerpoint/2010/main" xmlns="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pt-PT" smtClean="0"/>
              <a:pPr rtl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xmlns="" val="156684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rtlCol="0"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de subtítulo do Modelo Global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08EB9-E87F-4C1A-9828-8995B9B98434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cxnSp>
        <p:nvCxnSpPr>
          <p:cNvPr id="16" name="Conexão Reta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xão Reta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xão Reta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xão Reta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xão Reta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7" name="Marcador de Posição da Imagem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 dirty="0"/>
          </a:p>
        </p:txBody>
      </p:sp>
      <p:sp>
        <p:nvSpPr>
          <p:cNvPr id="16" name="Marcador de Posição do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43867"/>
            <a:ext cx="8304210" cy="457200"/>
          </a:xfrm>
        </p:spPr>
        <p:txBody>
          <a:bodyPr rtlCol="0" anchor="t">
            <a:normAutofit/>
          </a:bodyPr>
          <a:lstStyle>
            <a:lvl1pPr marL="0" indent="0" rtl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3A94FA-77E3-47DD-8C55-02D5260D3ACE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0C41EA-6DB4-4969-B0E5-B9D9B82BEE62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A63217-87ED-4F99-8199-A32C8300A6A3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sp>
        <p:nvSpPr>
          <p:cNvPr id="14" name="Caixa De Texto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Caixa de texto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0F9E75-2B96-4023-9727-04C5FB4769A3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D390D9-02B5-438F-80EA-5EECDCA2CE7F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sp>
        <p:nvSpPr>
          <p:cNvPr id="11" name="Caixa de Texto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2" name="Caixa De Texto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49B397-F69A-40A7-A2CD-45A55C5EC603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DD8679-36E6-40F0-BD37-E46476A64DCD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rtlCol="0" anchor="t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6E9D62-BA55-4A9D-A4F5-BFEDDC8090A8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24C83C-3BC8-453D-B0AE-EFD220F77A48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rtlCol="0" anchor="b">
            <a:normAutofit/>
          </a:bodyPr>
          <a:lstStyle>
            <a:lvl1pPr algn="l">
              <a:defRPr sz="36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4590C7-A527-4F3E-B67D-EF71C8C38D80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287F95-0F95-4343-B548-C576E5A20629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84211" y="1270529"/>
            <a:ext cx="4937655" cy="3030538"/>
          </a:xfrm>
        </p:spPr>
        <p:txBody>
          <a:bodyPr rtlCol="0" anchor="t">
            <a:normAutofit/>
          </a:bodyPr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A5C289-DD57-4E5B-ADD5-EC375041342B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F51798-7580-412A-994E-35A388A53DEF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0EF32-EB83-4D7C-B64B-105DF4D2B1CB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684212" y="685800"/>
            <a:ext cx="5943601" cy="5308600"/>
          </a:xfrm>
        </p:spPr>
        <p:txBody>
          <a:bodyPr rtlCol="0" anchor="ctr">
            <a:normAutofit/>
          </a:bodyPr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E53A0B-AED9-451E-A635-BD4D36AF1C03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4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77987-83EB-48CC-89EA-95D3E50AAC6F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Conexão Reta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xão Reta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xão Reta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ta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ta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B7BD7B7B-00EB-48DB-8BC7-50BC49BE1538}" type="datetime1">
              <a:rPr lang="pt-PT" noProof="0" smtClean="0"/>
              <a:pPr rtl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tângulo 38">
            <a:extLst>
              <a:ext uri="{FF2B5EF4-FFF2-40B4-BE49-F238E27FC236}">
                <a16:creationId xmlns:a16="http://schemas.microsoft.com/office/drawing/2014/main" xmlns="" id="{8F4E830A-06F9-4EAA-9E65-110CF24217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xmlns="" id="{7E0AEC80-8115-4F41-B41A-43D5000262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1577" y="383797"/>
            <a:ext cx="8534400" cy="361526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r>
              <a:rPr lang="pt-PT" sz="40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Catálogo Eletrónico de Livros da Biblioteca da Escola Santiago Maior</a:t>
            </a:r>
            <a:endParaRPr lang="pt-PT" sz="400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578" y="6607134"/>
            <a:ext cx="8534400" cy="447100"/>
          </a:xfrm>
        </p:spPr>
        <p:txBody>
          <a:bodyPr rtlCol="0">
            <a:normAutofit fontScale="90000"/>
          </a:bodyPr>
          <a:lstStyle/>
          <a:p>
            <a:pPr>
              <a:spcAft>
                <a:spcPts val="600"/>
              </a:spcAft>
            </a:pPr>
            <a:r>
              <a:rPr lang="pt-PT" sz="1800" b="1" dirty="0"/>
              <a:t>Tecnologias Web e Dispositivos Móveis </a:t>
            </a:r>
            <a:br>
              <a:rPr lang="pt-PT" sz="1800" b="1" dirty="0"/>
            </a:br>
            <a:r>
              <a:rPr lang="pt-PT" sz="1800" b="1" dirty="0"/>
              <a:t>Programação de Aplicação do Lado do Cliente 2020/2021</a:t>
            </a:r>
            <a:r>
              <a:rPr lang="pt-PT" b="1" dirty="0"/>
              <a:t/>
            </a:r>
            <a:br>
              <a:rPr lang="pt-PT" b="1" dirty="0"/>
            </a:br>
            <a:endParaRPr lang="pt-PT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EA48E395-9AB8-41B7-B4F9-49227E9F6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03" y="101026"/>
            <a:ext cx="2270126" cy="136207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7B44E956-C158-47D0-B392-298E1C75C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0285" y="3032275"/>
            <a:ext cx="1627906" cy="3077409"/>
          </a:xfrm>
          <a:prstGeom prst="rect">
            <a:avLst/>
          </a:prstGeom>
        </p:spPr>
      </p:pic>
      <p:pic>
        <p:nvPicPr>
          <p:cNvPr id="11" name="Imagem 10" descr="Uma imagem com texto, pessoa, propriedade, mão&#10;&#10;Descrição gerada automaticamente">
            <a:extLst>
              <a:ext uri="{FF2B5EF4-FFF2-40B4-BE49-F238E27FC236}">
                <a16:creationId xmlns:a16="http://schemas.microsoft.com/office/drawing/2014/main" xmlns="" id="{BB93C027-44CD-4C57-9464-8B2A03637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6130" y="2832994"/>
            <a:ext cx="2864576" cy="422124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xmlns="" id="{EB3E7B99-AD43-4EF0-8E3C-79E495F86804}"/>
              </a:ext>
            </a:extLst>
          </p:cNvPr>
          <p:cNvSpPr txBox="1"/>
          <p:nvPr/>
        </p:nvSpPr>
        <p:spPr>
          <a:xfrm>
            <a:off x="29748" y="6150114"/>
            <a:ext cx="62036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000" dirty="0"/>
              <a:t>João Costa  21143</a:t>
            </a:r>
          </a:p>
          <a:p>
            <a:r>
              <a:rPr lang="pt-PT" sz="2000" dirty="0"/>
              <a:t>Tiago Caracol 21144</a:t>
            </a:r>
          </a:p>
        </p:txBody>
      </p:sp>
    </p:spTree>
    <p:extLst>
      <p:ext uri="{BB962C8B-B14F-4D97-AF65-F5344CB8AC3E}">
        <p14:creationId xmlns:p14="http://schemas.microsoft.com/office/powerpoint/2010/main" xmlns="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Categorias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2F283CFF-2D91-42AB-86FC-53259BEF4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48329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5E5C66E4-4548-4AD8-89D5-11ACD9D46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90286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905" y="67112"/>
            <a:ext cx="936619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pt-PT" sz="4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Lista dos livros da categoria arte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F41B222C-2F0C-4015-ACCE-C33BAAD2C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27184"/>
            <a:ext cx="2362606" cy="444357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6C173688-0811-48C4-B94F-3D25F6D8D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17954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dos detalhes do livro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71155B53-0FBA-463A-97C8-C5E740156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54436"/>
            <a:ext cx="2364800" cy="4393963"/>
          </a:xfrm>
          <a:prstGeom prst="rect">
            <a:avLst/>
          </a:prstGeom>
        </p:spPr>
      </p:pic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xmlns="" id="{54C86158-5D2C-4735-8508-9CF8AD27D21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89431" y="1854433"/>
            <a:ext cx="2362607" cy="43939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C68FBEE7-8B06-43AB-A8FB-BECC53ED4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4749" y="1571687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71691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Favoritos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6CB5D747-6600-4FF5-ACFA-74F930DE6E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251763" y="1827184"/>
            <a:ext cx="2302468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DE4CED3B-9256-40C2-876D-5C5B07FF6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21076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Histórico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260D6570-E6E6-42F7-B492-9C3DA3618E1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3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71378494-E350-4468-B81F-AF50A41FC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5196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89A3831-30A7-47F6-A7AC-A38BC6B45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7333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1E225F8C-5159-4766-AF39-B5B0ED319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034952"/>
            <a:ext cx="8534400" cy="3615267"/>
          </a:xfrm>
        </p:spPr>
        <p:txBody>
          <a:bodyPr/>
          <a:lstStyle/>
          <a:p>
            <a:endParaRPr lang="pt-PT" dirty="0"/>
          </a:p>
        </p:txBody>
      </p:sp>
      <p:graphicFrame>
        <p:nvGraphicFramePr>
          <p:cNvPr id="4" name="Marcador de Posição de Conteúdo 2">
            <a:extLst>
              <a:ext uri="{FF2B5EF4-FFF2-40B4-BE49-F238E27FC236}">
                <a16:creationId xmlns:a16="http://schemas.microsoft.com/office/drawing/2014/main" xmlns="" id="{77E4A66C-AEAE-4A35-A17A-4B1C0FE8C1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254640563"/>
              </p:ext>
            </p:extLst>
          </p:nvPr>
        </p:nvGraphicFramePr>
        <p:xfrm>
          <a:off x="2137161" y="1333849"/>
          <a:ext cx="7155299" cy="4043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00404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98F1993-98C6-48D8-AC3B-4FCA08E5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92169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Funcionalidades da aplicação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5CD70282-FBBF-4B21-A47A-C7E2F993E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097" y="2137095"/>
            <a:ext cx="8534400" cy="3615267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endParaRPr lang="pt-PT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Consultar as informações de um livro;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de livros através do nome do livro;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de livros através de categorias;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Adicionar e remover livros dos favoritos;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Requisitar um livro;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do histórico de livros;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xmlns="" val="3312582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504B53E-CEBF-4A79-91F9-3F84E058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-66675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Ferramentas UTILIZADAS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9E2B1457-68F1-4F7F-BCE4-A8DDE7F38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56" y="1440392"/>
            <a:ext cx="3949919" cy="5304357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Studio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Adobe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Ilustrator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D83FEEDA-F959-4B4C-995F-A63275C6A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67" y="1240763"/>
            <a:ext cx="1519628" cy="170669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2285060B-48F7-48C9-BD31-D03DA2CCA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667" y="5183240"/>
            <a:ext cx="1392937" cy="87022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176BB5C6-6273-49E5-B4CD-9A314EE40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748" y="1570757"/>
            <a:ext cx="1046707" cy="1046707"/>
          </a:xfrm>
          <a:prstGeom prst="rect">
            <a:avLst/>
          </a:prstGeom>
        </p:spPr>
      </p:pic>
      <p:sp>
        <p:nvSpPr>
          <p:cNvPr id="11" name="Marcador de Posição de Conteúdo 2">
            <a:extLst>
              <a:ext uri="{FF2B5EF4-FFF2-40B4-BE49-F238E27FC236}">
                <a16:creationId xmlns:a16="http://schemas.microsoft.com/office/drawing/2014/main" xmlns="" id="{90915589-CCD4-4678-A2A1-BBA3AF4B8D96}"/>
              </a:ext>
            </a:extLst>
          </p:cNvPr>
          <p:cNvSpPr txBox="1">
            <a:spLocks/>
          </p:cNvSpPr>
          <p:nvPr/>
        </p:nvSpPr>
        <p:spPr>
          <a:xfrm>
            <a:off x="5145494" y="1440392"/>
            <a:ext cx="3949919" cy="530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Hub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Font typeface="Wingdings 3" panose="05040102010807070707" pitchFamily="18" charset="2"/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Adobe XD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Font typeface="Wingdings 3" panose="05040102010807070707" pitchFamily="18" charset="2"/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Imagem 12" descr="Uma imagem com texto&#10;&#10;Descrição gerada automaticamente">
            <a:extLst>
              <a:ext uri="{FF2B5EF4-FFF2-40B4-BE49-F238E27FC236}">
                <a16:creationId xmlns:a16="http://schemas.microsoft.com/office/drawing/2014/main" xmlns="" id="{87F6840B-8D5F-443D-B089-B1587DAEEE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402" y="4932551"/>
            <a:ext cx="2057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3585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Login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912FB474-E7E5-4C24-B65F-63F4D21AC95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2"/>
            <a:ext cx="2362606" cy="43939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298D0813-383D-4241-9C56-3120D0521CCC}"/>
              </a:ext>
            </a:extLst>
          </p:cNvPr>
          <p:cNvPicPr/>
          <p:nvPr/>
        </p:nvPicPr>
        <p:blipFill rotWithShape="1">
          <a:blip r:embed="rId5"/>
          <a:srcRect r="2307" b="1156"/>
          <a:stretch/>
        </p:blipFill>
        <p:spPr bwMode="auto">
          <a:xfrm>
            <a:off x="9191622" y="1854371"/>
            <a:ext cx="2362606" cy="43909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xmlns="" id="{12194262-0F38-412C-81B0-AB14EFF83D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5446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Login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912FB474-E7E5-4C24-B65F-63F4D21AC95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2"/>
            <a:ext cx="2362606" cy="439396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399B9D47-D1CE-4757-AA70-E560046379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80829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Registo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99DFD77C-04B0-4E54-B3F6-6A064743BC5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3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72FD8012-E4C3-4D23-9775-8D0639054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87974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principal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2F9FEF8E-7DE3-44A4-AE6B-C811801B7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xmlns="" val="2593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principal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xmlns="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F7107CA5-4F8D-4834-9263-21AD78A92D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91625" y="1839356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26E3CF35-24C5-4F0E-844C-169265B18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  <p:pic>
        <p:nvPicPr>
          <p:cNvPr id="8" name="Imagem 7" descr="Uma imagem com texto&#10;&#10;Descrição gerada automaticamente">
            <a:extLst>
              <a:ext uri="{FF2B5EF4-FFF2-40B4-BE49-F238E27FC236}">
                <a16:creationId xmlns:a16="http://schemas.microsoft.com/office/drawing/2014/main" xmlns="" id="{2964EC01-AFF2-44E6-BFA8-479FE442BAB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590316" y="1790947"/>
            <a:ext cx="2263269" cy="460130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xmlns="" id="{1B281FA2-0E3E-4ECC-8229-7AEFEBEC9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965" y="1571687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9495038"/>
      </p:ext>
    </p:extLst>
  </p:cSld>
  <p:clrMapOvr>
    <a:masterClrMapping/>
  </p:clrMapOvr>
</p:sld>
</file>

<file path=ppt/theme/theme1.xml><?xml version="1.0" encoding="utf-8"?>
<a:theme xmlns:a="http://schemas.openxmlformats.org/drawingml/2006/main" name="Se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36806423_TF11469707.potx" id="{B19334A0-27D5-4C00-AF98-A5DFDFE6634C}" vid="{67C08CE7-B2AA-4A31-B3EF-7C50793177D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Estrutura Setor</Template>
  <TotalTime>133</TotalTime>
  <Words>94</Words>
  <Application>Microsoft Office PowerPoint</Application>
  <PresentationFormat>Personalizados</PresentationFormat>
  <Paragraphs>104</Paragraphs>
  <Slides>14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5" baseType="lpstr">
      <vt:lpstr>Setor</vt:lpstr>
      <vt:lpstr>Tecnologias Web e Dispositivos Móveis  Programação de Aplicação do Lado do Cliente 2020/2021 </vt:lpstr>
      <vt:lpstr>Objetivos</vt:lpstr>
      <vt:lpstr>Funcionalidades da aplicação</vt:lpstr>
      <vt:lpstr>Ferramentas UTILIZADAS </vt:lpstr>
      <vt:lpstr>Login</vt:lpstr>
      <vt:lpstr>Login</vt:lpstr>
      <vt:lpstr>Registo</vt:lpstr>
      <vt:lpstr>Página principal</vt:lpstr>
      <vt:lpstr>Página principal</vt:lpstr>
      <vt:lpstr>Menu Categorias</vt:lpstr>
      <vt:lpstr>Lista dos livros da categoria arte </vt:lpstr>
      <vt:lpstr>Página dos detalhes do livro</vt:lpstr>
      <vt:lpstr>Menu Favoritos</vt:lpstr>
      <vt:lpstr>Menu Histórico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Tecnologias Web e Dispositivos Móveis  Programação de Aplicação do Lado do Cliente 2020/2021</dc:title>
  <dc:creator>Tiago  Miguel Nunes Caracol</dc:creator>
  <cp:lastModifiedBy>Utilizador do Windows</cp:lastModifiedBy>
  <cp:revision>15</cp:revision>
  <dcterms:created xsi:type="dcterms:W3CDTF">2021-06-17T16:33:39Z</dcterms:created>
  <dcterms:modified xsi:type="dcterms:W3CDTF">2021-06-18T10:08:53Z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